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90"/>
  </p:normalViewPr>
  <p:slideViewPr>
    <p:cSldViewPr snapToGrid="0" snapToObjects="1">
      <p:cViewPr varScale="1">
        <p:scale>
          <a:sx n="90" d="100"/>
          <a:sy n="90" d="100"/>
        </p:scale>
        <p:origin x="232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9C31-DED6-324C-89CC-CACC94AEF91B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3649-1846-F147-A782-AB29500C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3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9C31-DED6-324C-89CC-CACC94AEF91B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3649-1846-F147-A782-AB29500C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0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9C31-DED6-324C-89CC-CACC94AEF91B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3649-1846-F147-A782-AB29500C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9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9C31-DED6-324C-89CC-CACC94AEF91B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3649-1846-F147-A782-AB29500C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0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9C31-DED6-324C-89CC-CACC94AEF91B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3649-1846-F147-A782-AB29500C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9C31-DED6-324C-89CC-CACC94AEF91B}" type="datetimeFigureOut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3649-1846-F147-A782-AB29500C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4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9C31-DED6-324C-89CC-CACC94AEF91B}" type="datetimeFigureOut">
              <a:rPr lang="en-US" smtClean="0"/>
              <a:t>5/26/20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3649-1846-F147-A782-AB29500C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3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9C31-DED6-324C-89CC-CACC94AEF91B}" type="datetimeFigureOut">
              <a:rPr lang="en-US" smtClean="0"/>
              <a:t>5/26/20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3649-1846-F147-A782-AB29500C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4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9C31-DED6-324C-89CC-CACC94AEF91B}" type="datetimeFigureOut">
              <a:rPr lang="en-US" smtClean="0"/>
              <a:t>5/26/20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3649-1846-F147-A782-AB29500C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9C31-DED6-324C-89CC-CACC94AEF91B}" type="datetimeFigureOut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3649-1846-F147-A782-AB29500C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7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9C31-DED6-324C-89CC-CACC94AEF91B}" type="datetimeFigureOut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3649-1846-F147-A782-AB29500C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69C31-DED6-324C-89CC-CACC94AEF91B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23649-1846-F147-A782-AB29500C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67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236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13</cp:revision>
  <dcterms:created xsi:type="dcterms:W3CDTF">2017-06-21T13:21:10Z</dcterms:created>
  <dcterms:modified xsi:type="dcterms:W3CDTF">2020-05-26T14:38:32Z</dcterms:modified>
</cp:coreProperties>
</file>