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7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6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2D49-B948-B94A-8E76-320B1CDD4B98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10F2-9276-9248-8F11-22781151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0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61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23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2019-02-26T18:37:23Z</dcterms:created>
  <dcterms:modified xsi:type="dcterms:W3CDTF">2020-05-26T14:46:12Z</dcterms:modified>
</cp:coreProperties>
</file>